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5" r:id="rId4"/>
    <p:sldId id="272" r:id="rId5"/>
    <p:sldId id="273" r:id="rId6"/>
    <p:sldId id="266" r:id="rId7"/>
    <p:sldId id="274" r:id="rId8"/>
    <p:sldId id="267" r:id="rId9"/>
    <p:sldId id="275" r:id="rId10"/>
    <p:sldId id="276" r:id="rId11"/>
    <p:sldId id="268" r:id="rId12"/>
    <p:sldId id="258" r:id="rId13"/>
    <p:sldId id="263" r:id="rId14"/>
    <p:sldId id="269" r:id="rId15"/>
    <p:sldId id="277" r:id="rId16"/>
    <p:sldId id="279" r:id="rId17"/>
    <p:sldId id="270" r:id="rId18"/>
    <p:sldId id="260" r:id="rId19"/>
    <p:sldId id="278" r:id="rId20"/>
    <p:sldId id="271" r:id="rId21"/>
    <p:sldId id="261" r:id="rId22"/>
    <p:sldId id="280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7" autoAdjust="0"/>
    <p:restoredTop sz="86000" autoAdjust="0"/>
  </p:normalViewPr>
  <p:slideViewPr>
    <p:cSldViewPr snapToGrid="0">
      <p:cViewPr>
        <p:scale>
          <a:sx n="75" d="100"/>
          <a:sy n="75" d="100"/>
        </p:scale>
        <p:origin x="79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F80263-AEDA-478F-921B-80325FC1296F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18B529-0CAF-48DA-BCA5-69C36AB7EF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7797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目標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阻礙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努力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結果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意外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轉彎 → 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</a:t>
            </a:r>
            <a:r>
              <a:rPr lang="zh-TW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結局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104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https://unsplash.com/photos/man-walking-beside-van-near-concrete-house-FlLHbmF3AHc?utm_content=creditShareLink&amp;utm_medium=referral&amp;utm_source=unsplash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8046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https://unsplash.com/photos/hardbound-book-near-wall-Th4AD-YDEjI?utm_content=creditShareLink&amp;utm_medium=referral&amp;utm_source=unsplash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09936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我是一個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193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https://unsplash.com/photos/woman-standing-on-top-of-hill-rJc1RioyERQ?utm_content=creditShareLink&amp;utm_medium=referral&amp;utm_source=unsplash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2975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https://unsplash.com/photos/woman-rock-climbing-inside-building-NY1D4Zni7fc?utm_content=creditShareLink&amp;utm_medium=referral&amp;utm_source=unsplash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828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https://unsplash.com/photos/a-person-lying-on-the-ground-xVDPqJtasL8?utm_content=creditShareLink&amp;utm_medium=referral&amp;utm_source=unsplash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2303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https://unsplash.com/photos/person-holding-band-aid-on-left-hand-rKJoUsqmSs4?utm_content=creditShareLink&amp;utm_medium=referral&amp;utm_source=unsplash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873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https://unsplash.com/photos/woman-sitting-and-leaning-forward-using-smartphone-boSYG0x_tBQ?utm_content=creditShareLink&amp;utm_medium=referral&amp;utm_source=unsplash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6914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https://unsplash.com/photos/person-in-blue-and-white-plaid-shorts-O6LZ3j_fK88?utm_content=creditShareLink&amp;utm_medium=referral&amp;utm_source=unsplash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6611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https://unsplash.com/photos/grayscale-photo-of-sleeping-woman-lying-on-bed-5NzOfwXoH88?utm_content=creditShareLink&amp;utm_medium=referral&amp;utm_source=unsplash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18B529-0CAF-48DA-BCA5-69C36AB7EF9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72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1E28CB6-71F0-459B-B786-5CAB46C888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7CDB61F-C274-4407-A486-A58FBEE7C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F0E8EF-8A88-44D2-AE07-70FD89499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C8712F-302E-4A38-930D-6E93B5C02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DE111F-0108-49AB-A8D7-BF9A46F2C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701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267619-9562-4828-BD73-21468DD48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F7BA603-D905-4318-A7B4-71FB24147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073AF-5274-4890-81C2-0C0835B8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AE87A8E-B5E3-4A86-9B81-116CB787D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AFCD5DB-F7F0-4B2F-BC74-2D01206FE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379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DFE1743-2854-435C-A809-1258C5D7C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F6CCDC-AA15-4A94-BE1B-AEEB840A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31656-BDC1-4CFA-AFDA-0484A81D2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C53560-8F4F-4A53-98DC-81740B5F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F5BE4C-1128-4278-83C3-68437651A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632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76C21B-26EE-4FE9-B42F-855F3C6E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49EA33-9E1C-4CBD-ACFE-ED613932C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838BB8-3FC7-4308-B734-1C4FA116E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D19A5D-CD1A-4A7B-9090-F131250D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CDA99D-DEB6-4BC2-809A-E9B89C6D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828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447263-991D-4343-A764-142511925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34B7D57-2AAE-4F3D-848B-DF1EEF34A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0A2FC9-61E3-449F-9D9D-9E97E08C4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B0A2C4-5607-4B7B-BF42-B6DE4A94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923269E-28E4-475A-AB73-9561666E2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334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35CF0-3D5C-4168-B6FB-9FC84F47D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2C4E63-38FE-49D5-9F7F-76050DEA5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4238D98-3048-4B11-A99D-51430B594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E37E3C-70BE-4E4F-AD6D-4FF38D527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A0C9558-C8B7-4779-9195-61F5547BC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F3F3610-12EE-45CA-AC76-DAC1F1A65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973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3383E-1473-405B-92C6-DBD1492CD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832BF8C-83C5-4FAB-97E0-C114F9A4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AEBB67F-3002-497D-9826-8CFB86D66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C88613C-A246-4129-B62E-6E720CD817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E8E16B3-82BE-48F7-9D37-0A4475569D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F715657-5BAF-4F27-A950-82AD6A45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B93AFF7-1E75-4664-836C-3777CF2DB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2D11ED-2A47-47A6-8207-60729F482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8616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B46495-CB65-44FF-AA2D-798F1A38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B512556-80AE-4A5C-AB53-2D84CE7F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8ABDF0F-77D5-4627-9D57-68FAC3894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A6AB128-D7B6-4650-B93E-D16E21F30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9394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DE66FF9-352E-47A9-AAC7-12AFE4CCB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CA0BEB3-DE6A-48A2-814C-A4EAE9E53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7B3E4C-9105-4C9D-9A65-D26D9650D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15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1E2ABD-6EF5-44B5-B66E-71E6557AB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7547123-7252-4485-888D-2463FFF4F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82630A-FD6E-4887-A553-C88881BDBC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DA27C6-17C8-4697-B43C-AB4803780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6031E4-07EE-41FB-AE90-7D5540FF8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907898-818D-4912-8BEA-974E50C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2898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6D9433-2357-47C5-85A4-21BFC69BC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06A146A-3937-46A9-8E65-8A05D46037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6F8A966-8A0E-486B-A3C0-3F063B005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EFEB36-FE70-442E-B16B-5BF1B7D8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01559-53C7-41CB-8D05-D77E41FEB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3F0BF82-345B-4ACE-9846-4D5C5428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068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EA2CD3F-17BA-427F-9D9A-CB754FB2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9D3D309-AC2A-404A-BEB2-2F5EC736E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11895B-E56D-4729-8369-AFBCA319D5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350EFB-3D13-4CF9-8065-BE5531506FF5}" type="datetimeFigureOut">
              <a:rPr lang="zh-TW" altLang="en-US" smtClean="0"/>
              <a:t>2024/9/23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D2BBFA-F675-4BEE-A5D8-0EF56879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65D7D4C-B026-43D1-B6B4-3AEFA4278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F32B9-3DBC-4193-8776-F8D6633DBD8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701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D94121-19B4-4FA6-A5DA-D43E27435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TW" altLang="en-US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冒險故事</a:t>
            </a:r>
            <a:b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94984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90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 </a:t>
            </a:r>
          </a:p>
        </p:txBody>
      </p:sp>
    </p:spTree>
    <p:extLst>
      <p:ext uri="{BB962C8B-B14F-4D97-AF65-F5344CB8AC3E}">
        <p14:creationId xmlns:p14="http://schemas.microsoft.com/office/powerpoint/2010/main" val="4012181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4367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30788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fractur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 </a:t>
            </a:r>
          </a:p>
        </p:txBody>
      </p:sp>
    </p:spTree>
    <p:extLst>
      <p:ext uri="{BB962C8B-B14F-4D97-AF65-F5344CB8AC3E}">
        <p14:creationId xmlns:p14="http://schemas.microsoft.com/office/powerpoint/2010/main" val="2842428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156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79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 </a:t>
            </a:r>
          </a:p>
        </p:txBody>
      </p:sp>
    </p:spTree>
    <p:extLst>
      <p:ext uri="{BB962C8B-B14F-4D97-AF65-F5344CB8AC3E}">
        <p14:creationId xmlns:p14="http://schemas.microsoft.com/office/powerpoint/2010/main" val="376458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15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373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0184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555409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98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glitter pattern="hexagon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277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419732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9000" b="-6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94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圖: 人工輸入 3">
            <a:extLst>
              <a:ext uri="{FF2B5EF4-FFF2-40B4-BE49-F238E27FC236}">
                <a16:creationId xmlns:a16="http://schemas.microsoft.com/office/drawing/2014/main" id="{AC03616C-EC75-4AA5-8FA9-B6CB19DBAAC8}"/>
              </a:ext>
            </a:extLst>
          </p:cNvPr>
          <p:cNvSpPr/>
          <p:nvPr/>
        </p:nvSpPr>
        <p:spPr>
          <a:xfrm>
            <a:off x="0" y="3200400"/>
            <a:ext cx="6614809" cy="4319083"/>
          </a:xfrm>
          <a:prstGeom prst="flowChartManualInpu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流程圖: 人工輸入 4">
            <a:extLst>
              <a:ext uri="{FF2B5EF4-FFF2-40B4-BE49-F238E27FC236}">
                <a16:creationId xmlns:a16="http://schemas.microsoft.com/office/drawing/2014/main" id="{CE0468B8-8FBD-4F26-9071-9701885D520C}"/>
              </a:ext>
            </a:extLst>
          </p:cNvPr>
          <p:cNvSpPr/>
          <p:nvPr/>
        </p:nvSpPr>
        <p:spPr>
          <a:xfrm rot="10800000">
            <a:off x="-1" y="-233465"/>
            <a:ext cx="6614810" cy="4319082"/>
          </a:xfrm>
          <a:prstGeom prst="flowChartManualInput">
            <a:avLst/>
          </a:prstGeom>
          <a:blipFill dpi="0" rotWithShape="0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740C5C6-1DF8-4F7A-B3A2-2EC7A6BFFD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614809" y="-475361"/>
            <a:ext cx="5668631" cy="799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5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24672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號: 向右 5">
            <a:extLst>
              <a:ext uri="{FF2B5EF4-FFF2-40B4-BE49-F238E27FC236}">
                <a16:creationId xmlns:a16="http://schemas.microsoft.com/office/drawing/2014/main" id="{4FAB2DC2-D92F-42DC-B14E-F0257CCF9C73}"/>
              </a:ext>
            </a:extLst>
          </p:cNvPr>
          <p:cNvSpPr/>
          <p:nvPr/>
        </p:nvSpPr>
        <p:spPr>
          <a:xfrm rot="5400000">
            <a:off x="2214880" y="4155440"/>
            <a:ext cx="2103120" cy="98552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03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 </a:t>
            </a:r>
          </a:p>
        </p:txBody>
      </p:sp>
    </p:spTree>
    <p:extLst>
      <p:ext uri="{BB962C8B-B14F-4D97-AF65-F5344CB8AC3E}">
        <p14:creationId xmlns:p14="http://schemas.microsoft.com/office/powerpoint/2010/main" val="2417083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3280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315</Words>
  <Application>Microsoft Office PowerPoint</Application>
  <PresentationFormat>寬螢幕</PresentationFormat>
  <Paragraphs>30</Paragraphs>
  <Slides>22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微軟正黑體</vt:lpstr>
      <vt:lpstr>新細明體</vt:lpstr>
      <vt:lpstr>Arial</vt:lpstr>
      <vt:lpstr>Calibri</vt:lpstr>
      <vt:lpstr>Calibri Light</vt:lpstr>
      <vt:lpstr>Office 佈景主題</vt:lpstr>
      <vt:lpstr>冒險故事 (Animaze)</vt:lpstr>
      <vt:lpstr>PowerPoint 簡報</vt:lpstr>
      <vt:lpstr>1. 目標 </vt:lpstr>
      <vt:lpstr>PowerPoint 簡報</vt:lpstr>
      <vt:lpstr>PowerPoint 簡報</vt:lpstr>
      <vt:lpstr>2. 阻礙</vt:lpstr>
      <vt:lpstr>PowerPoint 簡報</vt:lpstr>
      <vt:lpstr>3. 努力 </vt:lpstr>
      <vt:lpstr>PowerPoint 簡報</vt:lpstr>
      <vt:lpstr>PowerPoint 簡報</vt:lpstr>
      <vt:lpstr>4. 結果 </vt:lpstr>
      <vt:lpstr>PowerPoint 簡報</vt:lpstr>
      <vt:lpstr>PowerPoint 簡報</vt:lpstr>
      <vt:lpstr>5. 意外 </vt:lpstr>
      <vt:lpstr>PowerPoint 簡報</vt:lpstr>
      <vt:lpstr>PowerPoint 簡報</vt:lpstr>
      <vt:lpstr>6. 轉彎 </vt:lpstr>
      <vt:lpstr>PowerPoint 簡報</vt:lpstr>
      <vt:lpstr>PowerPoint 簡報</vt:lpstr>
      <vt:lpstr>7. 結局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冒險故事 (Animaze)</dc:title>
  <dc:creator>cg</dc:creator>
  <cp:lastModifiedBy>吳泳霈</cp:lastModifiedBy>
  <cp:revision>26</cp:revision>
  <dcterms:created xsi:type="dcterms:W3CDTF">2024-09-20T04:54:34Z</dcterms:created>
  <dcterms:modified xsi:type="dcterms:W3CDTF">2024-09-22T18:25:51Z</dcterms:modified>
</cp:coreProperties>
</file>